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04"/>
    <p:restoredTop sz="50000"/>
  </p:normalViewPr>
  <p:slideViewPr>
    <p:cSldViewPr snapToGrid="0" snapToObjects="1">
      <p:cViewPr>
        <p:scale>
          <a:sx n="55" d="100"/>
          <a:sy n="55" d="100"/>
        </p:scale>
        <p:origin x="11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8/11/16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asara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Relationship Id="rId3" Type="http://schemas.openxmlformats.org/officeDocument/2006/relationships/hyperlink" Target="https://vuejs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&amp; </a:t>
            </a:r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i="1" dirty="0" smtClean="0"/>
              <a:t>NXT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#</a:t>
            </a:r>
            <a:r>
              <a:rPr lang="en-US" sz="4000" dirty="0" err="1" smtClean="0"/>
              <a:t>DDDMelb</a:t>
            </a:r>
            <a:r>
              <a:rPr lang="en-US" sz="4000" dirty="0" smtClean="0"/>
              <a:t>    </a:t>
            </a:r>
            <a:r>
              <a:rPr lang="en-US" sz="4000" dirty="0" smtClean="0">
                <a:hlinkClick r:id="rId3"/>
              </a:rPr>
              <a:t>@</a:t>
            </a:r>
            <a:r>
              <a:rPr lang="en-US" sz="4000" dirty="0" err="1" smtClean="0">
                <a:hlinkClick r:id="rId3"/>
              </a:rPr>
              <a:t>basarat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JS file</a:t>
            </a:r>
          </a:p>
          <a:p>
            <a:r>
              <a:rPr lang="en-US" sz="4800" dirty="0" smtClean="0">
                <a:hlinkClick r:id="rId3"/>
              </a:rPr>
              <a:t>A JS Project</a:t>
            </a:r>
            <a:r>
              <a:rPr lang="en-US" sz="4800" dirty="0" smtClean="0">
                <a:hlinkClick r:id="rId2"/>
              </a:rPr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236</TotalTime>
  <Words>28</Words>
  <Application>Microsoft Macintosh PowerPoint</Application>
  <PresentationFormat>Widescreen</PresentationFormat>
  <Paragraphs>14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Impact</vt:lpstr>
      <vt:lpstr>Arial</vt:lpstr>
      <vt:lpstr>Badge</vt:lpstr>
      <vt:lpstr>JavaScript &amp; TypeScript NXT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14</cp:revision>
  <dcterms:created xsi:type="dcterms:W3CDTF">2016-08-10T22:07:09Z</dcterms:created>
  <dcterms:modified xsi:type="dcterms:W3CDTF">2016-08-11T02:03:25Z</dcterms:modified>
</cp:coreProperties>
</file>